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9"/>
  </p:normalViewPr>
  <p:slideViewPr>
    <p:cSldViewPr snapToGrid="0">
      <p:cViewPr>
        <p:scale>
          <a:sx n="70" d="100"/>
          <a:sy n="70" d="100"/>
        </p:scale>
        <p:origin x="14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4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6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4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9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1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55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83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F9B68-02AD-DC45-85C7-FEEAF9DE5394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C77C3-B65F-C04D-BDD1-9FE3DEC03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D6E3C8D2-3AB3-CB49-1D38-F3F83C53738F}"/>
              </a:ext>
            </a:extLst>
          </p:cNvPr>
          <p:cNvGrpSpPr/>
          <p:nvPr/>
        </p:nvGrpSpPr>
        <p:grpSpPr>
          <a:xfrm>
            <a:off x="0" y="0"/>
            <a:ext cx="9601200" cy="12769652"/>
            <a:chOff x="0" y="0"/>
            <a:chExt cx="9601200" cy="1276965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4714D17-02C3-CD80-81E9-8D7432991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601200" cy="12769652"/>
            </a:xfrm>
            <a:prstGeom prst="rect">
              <a:avLst/>
            </a:prstGeom>
          </p:spPr>
        </p:pic>
        <p:pic>
          <p:nvPicPr>
            <p:cNvPr id="7" name="Image 6" descr="Une image contenant texte, Police, capture d’écran, logo&#10;&#10;Le contenu généré par l’IA peut être incorrect.">
              <a:extLst>
                <a:ext uri="{FF2B5EF4-FFF2-40B4-BE49-F238E27FC236}">
                  <a16:creationId xmlns:a16="http://schemas.microsoft.com/office/drawing/2014/main" id="{B5E05611-E84B-BCEA-78D4-69D53C87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5302" y="11626189"/>
              <a:ext cx="2990596" cy="1143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431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A3 (297 x 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BRUGUIERE</dc:creator>
  <cp:lastModifiedBy>Eric BRUGUIERE</cp:lastModifiedBy>
  <cp:revision>2</cp:revision>
  <dcterms:created xsi:type="dcterms:W3CDTF">2026-01-05T21:25:40Z</dcterms:created>
  <dcterms:modified xsi:type="dcterms:W3CDTF">2026-01-05T21:32:24Z</dcterms:modified>
</cp:coreProperties>
</file>